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señala que se cuenta con el </a:t>
            </a:r>
            <a:r>
              <a:rPr lang="es-MX" b="1" u="sng" dirty="0">
                <a:solidFill>
                  <a:srgbClr val="8E5E97"/>
                </a:solidFill>
              </a:rPr>
              <a:t>Apoyo para la realización del Servicio Social y Prácticas Profesionales</a:t>
            </a:r>
            <a:r>
              <a:rPr lang="es-MX" dirty="0"/>
              <a:t> 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conformidad con el Acuerdo IEC/CG/056/2024.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310DDF7F-1EB5-EB00-3FFF-2C99420B6F77}"/>
              </a:ext>
            </a:extLst>
          </p:cNvPr>
          <p:cNvGrpSpPr/>
          <p:nvPr/>
        </p:nvGrpSpPr>
        <p:grpSpPr>
          <a:xfrm>
            <a:off x="5249753" y="242034"/>
            <a:ext cx="4297980" cy="1443085"/>
            <a:chOff x="7820286" y="994753"/>
            <a:chExt cx="4297980" cy="1443085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1AE5F111-D727-C091-629A-F1EFB2F431FE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755CC7F-E0D3-0A3B-6450-BEFBF2ED4B9C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4" name="Rectángulo 3">
            <a:extLst>
              <a:ext uri="{FF2B5EF4-FFF2-40B4-BE49-F238E27FC236}">
                <a16:creationId xmlns:a16="http://schemas.microsoft.com/office/drawing/2014/main" id="{C4A5BE6B-15B0-3492-A517-632F43F46E7D}"/>
              </a:ext>
            </a:extLst>
          </p:cNvPr>
          <p:cNvSpPr/>
          <p:nvPr/>
        </p:nvSpPr>
        <p:spPr>
          <a:xfrm>
            <a:off x="5221401" y="669456"/>
            <a:ext cx="1749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30 de abril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el ejercicio 2023 no se realizaron programas de subsidio, estímulo y apoyo, mientras que el ejercicio 2024 se cuenta con el Apoyo para la realización del Servicio Social y Prácticas Profesionales de conformidad con el Acuerdo IEC/CG/056/2024.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Art. 21, </a:t>
            </a:r>
            <a:r>
              <a:rPr kumimoji="0" lang="es-ES" sz="2400" b="0" i="0" u="none" strike="noStrike" kern="1200" cap="none" spc="0" normalizeH="0" baseline="0" noProof="0" dirty="0" err="1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fracc.</a:t>
            </a:r>
            <a:r>
              <a:rPr kumimoji="0" lang="es-ES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 XV.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Programas de subsidio, estímulo y apoyo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376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86</cp:revision>
  <dcterms:created xsi:type="dcterms:W3CDTF">2018-06-12T17:38:37Z</dcterms:created>
  <dcterms:modified xsi:type="dcterms:W3CDTF">2025-05-02T22:52:31Z</dcterms:modified>
</cp:coreProperties>
</file>